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9" r:id="rId2"/>
    <p:sldId id="260" r:id="rId3"/>
    <p:sldId id="258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" y="9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D7DE9E-BBF7-403B-B398-51FC3808DF02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A8B98B-5EE9-455F-8450-223B82D95337}">
      <dgm:prSet phldrT="[Text]"/>
      <dgm:spPr/>
      <dgm:t>
        <a:bodyPr/>
        <a:lstStyle/>
        <a:p>
          <a:r>
            <a:rPr lang="en-US" dirty="0"/>
            <a:t>Read</a:t>
          </a:r>
        </a:p>
      </dgm:t>
    </dgm:pt>
    <dgm:pt modelId="{A8073AFD-11BE-4576-B2A2-00152F0C8046}" type="parTrans" cxnId="{473BE1D7-5862-43B9-BCAF-9ADB05FE3039}">
      <dgm:prSet/>
      <dgm:spPr/>
      <dgm:t>
        <a:bodyPr/>
        <a:lstStyle/>
        <a:p>
          <a:endParaRPr lang="en-US"/>
        </a:p>
      </dgm:t>
    </dgm:pt>
    <dgm:pt modelId="{B968DBFD-A4BB-43C5-836E-6C831BC7A0E6}" type="sibTrans" cxnId="{473BE1D7-5862-43B9-BCAF-9ADB05FE3039}">
      <dgm:prSet/>
      <dgm:spPr/>
      <dgm:t>
        <a:bodyPr/>
        <a:lstStyle/>
        <a:p>
          <a:endParaRPr lang="en-US" dirty="0"/>
        </a:p>
      </dgm:t>
    </dgm:pt>
    <dgm:pt modelId="{C37FE8B1-3459-49F1-8D41-9F1797447B3E}">
      <dgm:prSet phldrT="[Text]"/>
      <dgm:spPr/>
      <dgm:t>
        <a:bodyPr/>
        <a:lstStyle/>
        <a:p>
          <a:r>
            <a:rPr lang="en-US" dirty="0"/>
            <a:t>Read an expression from user</a:t>
          </a:r>
        </a:p>
      </dgm:t>
    </dgm:pt>
    <dgm:pt modelId="{7773225E-89D5-4C9C-B3CD-B3A54ED06DCC}" type="parTrans" cxnId="{535648F9-54AB-47C1-8C31-AE7C806C0185}">
      <dgm:prSet/>
      <dgm:spPr/>
      <dgm:t>
        <a:bodyPr/>
        <a:lstStyle/>
        <a:p>
          <a:endParaRPr lang="en-US"/>
        </a:p>
      </dgm:t>
    </dgm:pt>
    <dgm:pt modelId="{042D43C0-81B0-481E-B1C1-B0884704182C}" type="sibTrans" cxnId="{535648F9-54AB-47C1-8C31-AE7C806C0185}">
      <dgm:prSet/>
      <dgm:spPr/>
      <dgm:t>
        <a:bodyPr/>
        <a:lstStyle/>
        <a:p>
          <a:endParaRPr lang="en-US"/>
        </a:p>
      </dgm:t>
    </dgm:pt>
    <dgm:pt modelId="{1B0C5D0B-5C16-4469-BD63-4E2B868516DF}">
      <dgm:prSet phldrT="[Text]"/>
      <dgm:spPr/>
      <dgm:t>
        <a:bodyPr/>
        <a:lstStyle/>
        <a:p>
          <a:r>
            <a:rPr lang="en-US" dirty="0"/>
            <a:t>Eval</a:t>
          </a:r>
        </a:p>
      </dgm:t>
    </dgm:pt>
    <dgm:pt modelId="{7DA6C4BD-F2BD-42EA-BF96-EEEB0DFB7C30}" type="parTrans" cxnId="{D3AC76B5-9D6B-4C4F-80B0-D6B52F134171}">
      <dgm:prSet/>
      <dgm:spPr/>
      <dgm:t>
        <a:bodyPr/>
        <a:lstStyle/>
        <a:p>
          <a:endParaRPr lang="en-US"/>
        </a:p>
      </dgm:t>
    </dgm:pt>
    <dgm:pt modelId="{71A1EC3E-7DA7-48D2-B7BB-46E7EE46A19E}" type="sibTrans" cxnId="{D3AC76B5-9D6B-4C4F-80B0-D6B52F134171}">
      <dgm:prSet/>
      <dgm:spPr/>
      <dgm:t>
        <a:bodyPr/>
        <a:lstStyle/>
        <a:p>
          <a:endParaRPr lang="en-US" dirty="0"/>
        </a:p>
      </dgm:t>
    </dgm:pt>
    <dgm:pt modelId="{315A6E19-6017-4D65-B662-EB72C6C79AD0}">
      <dgm:prSet phldrT="[Text]"/>
      <dgm:spPr/>
      <dgm:t>
        <a:bodyPr/>
        <a:lstStyle/>
        <a:p>
          <a:r>
            <a:rPr lang="en-US" dirty="0"/>
            <a:t>Evaluate the expression</a:t>
          </a:r>
        </a:p>
      </dgm:t>
    </dgm:pt>
    <dgm:pt modelId="{CD4E77AE-F068-425B-BC5B-442DE365A748}" type="parTrans" cxnId="{08A2D471-4A13-4E7D-A5DE-4BA5C5302C32}">
      <dgm:prSet/>
      <dgm:spPr/>
      <dgm:t>
        <a:bodyPr/>
        <a:lstStyle/>
        <a:p>
          <a:endParaRPr lang="en-US"/>
        </a:p>
      </dgm:t>
    </dgm:pt>
    <dgm:pt modelId="{6EFA84E0-CB19-4B4B-82E0-1C58AE119064}" type="sibTrans" cxnId="{08A2D471-4A13-4E7D-A5DE-4BA5C5302C32}">
      <dgm:prSet/>
      <dgm:spPr/>
      <dgm:t>
        <a:bodyPr/>
        <a:lstStyle/>
        <a:p>
          <a:endParaRPr lang="en-US"/>
        </a:p>
      </dgm:t>
    </dgm:pt>
    <dgm:pt modelId="{5559E66F-FB9A-442F-A7A5-1B2380B56143}">
      <dgm:prSet phldrT="[Text]"/>
      <dgm:spPr/>
      <dgm:t>
        <a:bodyPr/>
        <a:lstStyle/>
        <a:p>
          <a:r>
            <a:rPr lang="en-US" dirty="0"/>
            <a:t>Print</a:t>
          </a:r>
        </a:p>
      </dgm:t>
    </dgm:pt>
    <dgm:pt modelId="{68CC55D3-D0EB-445C-A357-76882C1FAB79}" type="parTrans" cxnId="{3B2C3B39-FEF8-4B9D-8963-53171273014F}">
      <dgm:prSet/>
      <dgm:spPr/>
      <dgm:t>
        <a:bodyPr/>
        <a:lstStyle/>
        <a:p>
          <a:endParaRPr lang="en-US"/>
        </a:p>
      </dgm:t>
    </dgm:pt>
    <dgm:pt modelId="{85176757-3038-4715-A3D4-1273E1D18103}" type="sibTrans" cxnId="{3B2C3B39-FEF8-4B9D-8963-53171273014F}">
      <dgm:prSet/>
      <dgm:spPr/>
      <dgm:t>
        <a:bodyPr/>
        <a:lstStyle/>
        <a:p>
          <a:endParaRPr lang="en-US" dirty="0"/>
        </a:p>
      </dgm:t>
    </dgm:pt>
    <dgm:pt modelId="{D22AE4D9-8D22-490F-B2B6-DAADB27622F6}">
      <dgm:prSet phldrT="[Text]"/>
      <dgm:spPr/>
      <dgm:t>
        <a:bodyPr/>
        <a:lstStyle/>
        <a:p>
          <a:r>
            <a:rPr lang="en-US" dirty="0"/>
            <a:t>Output onto screen</a:t>
          </a:r>
        </a:p>
      </dgm:t>
    </dgm:pt>
    <dgm:pt modelId="{58BD0F5F-E2BF-4077-B70F-CEB1A3534F0D}" type="parTrans" cxnId="{E61D8A0F-8E87-4C3B-A937-656A15EE6C94}">
      <dgm:prSet/>
      <dgm:spPr/>
      <dgm:t>
        <a:bodyPr/>
        <a:lstStyle/>
        <a:p>
          <a:endParaRPr lang="en-US"/>
        </a:p>
      </dgm:t>
    </dgm:pt>
    <dgm:pt modelId="{E0E268AE-1FD0-49A9-8F3B-7FCAE3A2934A}" type="sibTrans" cxnId="{E61D8A0F-8E87-4C3B-A937-656A15EE6C94}">
      <dgm:prSet/>
      <dgm:spPr/>
      <dgm:t>
        <a:bodyPr/>
        <a:lstStyle/>
        <a:p>
          <a:endParaRPr lang="en-US"/>
        </a:p>
      </dgm:t>
    </dgm:pt>
    <dgm:pt modelId="{BEB8CAC1-CAF7-4B3B-AAD5-7BAE83C1C65F}">
      <dgm:prSet phldrT="[Text]"/>
      <dgm:spPr/>
      <dgm:t>
        <a:bodyPr/>
        <a:lstStyle/>
        <a:p>
          <a:r>
            <a:rPr lang="en-US" dirty="0"/>
            <a:t>Loop</a:t>
          </a:r>
        </a:p>
      </dgm:t>
    </dgm:pt>
    <dgm:pt modelId="{9B97B4EB-B99B-44C5-AF89-B6C2E5A65DC8}" type="parTrans" cxnId="{3367E3CD-A0F5-4065-8576-95C7C7611B13}">
      <dgm:prSet/>
      <dgm:spPr/>
      <dgm:t>
        <a:bodyPr/>
        <a:lstStyle/>
        <a:p>
          <a:endParaRPr lang="en-US"/>
        </a:p>
      </dgm:t>
    </dgm:pt>
    <dgm:pt modelId="{19D2BE66-C3F7-4448-843E-2E0B26578472}" type="sibTrans" cxnId="{3367E3CD-A0F5-4065-8576-95C7C7611B13}">
      <dgm:prSet/>
      <dgm:spPr/>
      <dgm:t>
        <a:bodyPr/>
        <a:lstStyle/>
        <a:p>
          <a:endParaRPr lang="en-US"/>
        </a:p>
      </dgm:t>
    </dgm:pt>
    <dgm:pt modelId="{AEF15231-27D4-476A-9A23-5AA0C7171280}">
      <dgm:prSet phldrT="[Text]"/>
      <dgm:spPr/>
      <dgm:t>
        <a:bodyPr/>
        <a:lstStyle/>
        <a:p>
          <a:r>
            <a:rPr lang="en-US" dirty="0"/>
            <a:t>Start all over again</a:t>
          </a:r>
        </a:p>
      </dgm:t>
    </dgm:pt>
    <dgm:pt modelId="{96DC0E53-DF5C-4BE6-A975-67F1E033C3E6}" type="parTrans" cxnId="{449CEAA5-FAE6-4D46-B235-4EC914943C8D}">
      <dgm:prSet/>
      <dgm:spPr/>
      <dgm:t>
        <a:bodyPr/>
        <a:lstStyle/>
        <a:p>
          <a:endParaRPr lang="en-US"/>
        </a:p>
      </dgm:t>
    </dgm:pt>
    <dgm:pt modelId="{BDEE2A0E-B444-495B-B5A0-4189BB0B4710}" type="sibTrans" cxnId="{449CEAA5-FAE6-4D46-B235-4EC914943C8D}">
      <dgm:prSet/>
      <dgm:spPr/>
      <dgm:t>
        <a:bodyPr/>
        <a:lstStyle/>
        <a:p>
          <a:endParaRPr lang="en-US"/>
        </a:p>
      </dgm:t>
    </dgm:pt>
    <dgm:pt modelId="{40D8743D-4164-4271-B37D-8F30A7E3C8CA}" type="pres">
      <dgm:prSet presAssocID="{F4D7DE9E-BBF7-403B-B398-51FC3808DF02}" presName="linearFlow" presStyleCnt="0">
        <dgm:presLayoutVars>
          <dgm:dir/>
          <dgm:animLvl val="lvl"/>
          <dgm:resizeHandles val="exact"/>
        </dgm:presLayoutVars>
      </dgm:prSet>
      <dgm:spPr/>
    </dgm:pt>
    <dgm:pt modelId="{511175EF-7A16-4A65-9438-D350DD393A7B}" type="pres">
      <dgm:prSet presAssocID="{8EA8B98B-5EE9-455F-8450-223B82D95337}" presName="composite" presStyleCnt="0"/>
      <dgm:spPr/>
    </dgm:pt>
    <dgm:pt modelId="{2CC8B42C-B02E-4411-817F-66D57598FCF2}" type="pres">
      <dgm:prSet presAssocID="{8EA8B98B-5EE9-455F-8450-223B82D95337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BCF2DE6-6DAA-4E8C-AC35-1115CFE7B594}" type="pres">
      <dgm:prSet presAssocID="{8EA8B98B-5EE9-455F-8450-223B82D95337}" presName="parSh" presStyleLbl="node1" presStyleIdx="0" presStyleCnt="4"/>
      <dgm:spPr/>
    </dgm:pt>
    <dgm:pt modelId="{65D248E6-63E8-4F57-9359-E01277169C5A}" type="pres">
      <dgm:prSet presAssocID="{8EA8B98B-5EE9-455F-8450-223B82D95337}" presName="desTx" presStyleLbl="fgAcc1" presStyleIdx="0" presStyleCnt="4">
        <dgm:presLayoutVars>
          <dgm:bulletEnabled val="1"/>
        </dgm:presLayoutVars>
      </dgm:prSet>
      <dgm:spPr/>
    </dgm:pt>
    <dgm:pt modelId="{8D33A2C8-5E16-4E04-881A-67EA2E29EBD1}" type="pres">
      <dgm:prSet presAssocID="{B968DBFD-A4BB-43C5-836E-6C831BC7A0E6}" presName="sibTrans" presStyleLbl="sibTrans2D1" presStyleIdx="0" presStyleCnt="3"/>
      <dgm:spPr/>
    </dgm:pt>
    <dgm:pt modelId="{7704AE3D-AD60-484F-BB21-787DEEE29F5F}" type="pres">
      <dgm:prSet presAssocID="{B968DBFD-A4BB-43C5-836E-6C831BC7A0E6}" presName="connTx" presStyleLbl="sibTrans2D1" presStyleIdx="0" presStyleCnt="3"/>
      <dgm:spPr/>
    </dgm:pt>
    <dgm:pt modelId="{FA779E47-34EE-460B-B10A-F0314AAE4EBD}" type="pres">
      <dgm:prSet presAssocID="{1B0C5D0B-5C16-4469-BD63-4E2B868516DF}" presName="composite" presStyleCnt="0"/>
      <dgm:spPr/>
    </dgm:pt>
    <dgm:pt modelId="{68F9E259-8295-4093-A81B-BD05FB9F87E5}" type="pres">
      <dgm:prSet presAssocID="{1B0C5D0B-5C16-4469-BD63-4E2B868516DF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6E850D3-06A6-4146-885F-61B1414A88AD}" type="pres">
      <dgm:prSet presAssocID="{1B0C5D0B-5C16-4469-BD63-4E2B868516DF}" presName="parSh" presStyleLbl="node1" presStyleIdx="1" presStyleCnt="4"/>
      <dgm:spPr/>
    </dgm:pt>
    <dgm:pt modelId="{869A3C4E-1243-426A-9723-9C8CD1E26C19}" type="pres">
      <dgm:prSet presAssocID="{1B0C5D0B-5C16-4469-BD63-4E2B868516DF}" presName="desTx" presStyleLbl="fgAcc1" presStyleIdx="1" presStyleCnt="4">
        <dgm:presLayoutVars>
          <dgm:bulletEnabled val="1"/>
        </dgm:presLayoutVars>
      </dgm:prSet>
      <dgm:spPr/>
    </dgm:pt>
    <dgm:pt modelId="{BBAB04A9-49BC-4D85-B36C-212BA6422CB4}" type="pres">
      <dgm:prSet presAssocID="{71A1EC3E-7DA7-48D2-B7BB-46E7EE46A19E}" presName="sibTrans" presStyleLbl="sibTrans2D1" presStyleIdx="1" presStyleCnt="3"/>
      <dgm:spPr/>
    </dgm:pt>
    <dgm:pt modelId="{0656872E-B94F-4C62-9285-8527DCFCE934}" type="pres">
      <dgm:prSet presAssocID="{71A1EC3E-7DA7-48D2-B7BB-46E7EE46A19E}" presName="connTx" presStyleLbl="sibTrans2D1" presStyleIdx="1" presStyleCnt="3"/>
      <dgm:spPr/>
    </dgm:pt>
    <dgm:pt modelId="{8000B77A-1C1E-4680-B999-9116AE26C649}" type="pres">
      <dgm:prSet presAssocID="{5559E66F-FB9A-442F-A7A5-1B2380B56143}" presName="composite" presStyleCnt="0"/>
      <dgm:spPr/>
    </dgm:pt>
    <dgm:pt modelId="{9D932377-AF50-442C-8038-87D573ACBD43}" type="pres">
      <dgm:prSet presAssocID="{5559E66F-FB9A-442F-A7A5-1B2380B56143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AB89998-521F-4213-B30C-28CDC0233D04}" type="pres">
      <dgm:prSet presAssocID="{5559E66F-FB9A-442F-A7A5-1B2380B56143}" presName="parSh" presStyleLbl="node1" presStyleIdx="2" presStyleCnt="4"/>
      <dgm:spPr/>
    </dgm:pt>
    <dgm:pt modelId="{BC0B7935-9DEB-432A-974D-54414D29716D}" type="pres">
      <dgm:prSet presAssocID="{5559E66F-FB9A-442F-A7A5-1B2380B56143}" presName="desTx" presStyleLbl="fgAcc1" presStyleIdx="2" presStyleCnt="4">
        <dgm:presLayoutVars>
          <dgm:bulletEnabled val="1"/>
        </dgm:presLayoutVars>
      </dgm:prSet>
      <dgm:spPr/>
    </dgm:pt>
    <dgm:pt modelId="{DE463DBE-8F44-46F3-B94D-B4BB1F8788E5}" type="pres">
      <dgm:prSet presAssocID="{85176757-3038-4715-A3D4-1273E1D18103}" presName="sibTrans" presStyleLbl="sibTrans2D1" presStyleIdx="2" presStyleCnt="3"/>
      <dgm:spPr/>
    </dgm:pt>
    <dgm:pt modelId="{9E92B212-8990-4E97-A65E-0F1561389BAC}" type="pres">
      <dgm:prSet presAssocID="{85176757-3038-4715-A3D4-1273E1D18103}" presName="connTx" presStyleLbl="sibTrans2D1" presStyleIdx="2" presStyleCnt="3"/>
      <dgm:spPr/>
    </dgm:pt>
    <dgm:pt modelId="{F464F713-284A-4B75-A40A-35BB5BCA8E1B}" type="pres">
      <dgm:prSet presAssocID="{BEB8CAC1-CAF7-4B3B-AAD5-7BAE83C1C65F}" presName="composite" presStyleCnt="0"/>
      <dgm:spPr/>
    </dgm:pt>
    <dgm:pt modelId="{9C1E16E2-8096-41E3-97B6-2AC3A2FCDE7E}" type="pres">
      <dgm:prSet presAssocID="{BEB8CAC1-CAF7-4B3B-AAD5-7BAE83C1C65F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321B7CB-07EF-46D3-BC21-F555280C6554}" type="pres">
      <dgm:prSet presAssocID="{BEB8CAC1-CAF7-4B3B-AAD5-7BAE83C1C65F}" presName="parSh" presStyleLbl="node1" presStyleIdx="3" presStyleCnt="4"/>
      <dgm:spPr/>
    </dgm:pt>
    <dgm:pt modelId="{FC6B04D1-25B2-4DBB-A263-93C23071E131}" type="pres">
      <dgm:prSet presAssocID="{BEB8CAC1-CAF7-4B3B-AAD5-7BAE83C1C65F}" presName="desTx" presStyleLbl="fgAcc1" presStyleIdx="3" presStyleCnt="4">
        <dgm:presLayoutVars>
          <dgm:bulletEnabled val="1"/>
        </dgm:presLayoutVars>
      </dgm:prSet>
      <dgm:spPr/>
    </dgm:pt>
  </dgm:ptLst>
  <dgm:cxnLst>
    <dgm:cxn modelId="{A058040B-D489-455A-8F3C-D67B6A6C8AA0}" type="presOf" srcId="{5559E66F-FB9A-442F-A7A5-1B2380B56143}" destId="{DAB89998-521F-4213-B30C-28CDC0233D04}" srcOrd="1" destOrd="0" presId="urn:microsoft.com/office/officeart/2005/8/layout/process3"/>
    <dgm:cxn modelId="{E61D8A0F-8E87-4C3B-A937-656A15EE6C94}" srcId="{5559E66F-FB9A-442F-A7A5-1B2380B56143}" destId="{D22AE4D9-8D22-490F-B2B6-DAADB27622F6}" srcOrd="0" destOrd="0" parTransId="{58BD0F5F-E2BF-4077-B70F-CEB1A3534F0D}" sibTransId="{E0E268AE-1FD0-49A9-8F3B-7FCAE3A2934A}"/>
    <dgm:cxn modelId="{99453915-6969-4BC7-9ECD-57EAF6EABBF2}" type="presOf" srcId="{1B0C5D0B-5C16-4469-BD63-4E2B868516DF}" destId="{76E850D3-06A6-4146-885F-61B1414A88AD}" srcOrd="1" destOrd="0" presId="urn:microsoft.com/office/officeart/2005/8/layout/process3"/>
    <dgm:cxn modelId="{CD88081F-0354-43D0-87F5-08924700D789}" type="presOf" srcId="{D22AE4D9-8D22-490F-B2B6-DAADB27622F6}" destId="{BC0B7935-9DEB-432A-974D-54414D29716D}" srcOrd="0" destOrd="0" presId="urn:microsoft.com/office/officeart/2005/8/layout/process3"/>
    <dgm:cxn modelId="{E1075F25-43F7-4160-93B2-873D5A8860F1}" type="presOf" srcId="{8EA8B98B-5EE9-455F-8450-223B82D95337}" destId="{2CC8B42C-B02E-4411-817F-66D57598FCF2}" srcOrd="0" destOrd="0" presId="urn:microsoft.com/office/officeart/2005/8/layout/process3"/>
    <dgm:cxn modelId="{42AF872B-279C-41CD-A07E-0C42BDBE0D0D}" type="presOf" srcId="{1B0C5D0B-5C16-4469-BD63-4E2B868516DF}" destId="{68F9E259-8295-4093-A81B-BD05FB9F87E5}" srcOrd="0" destOrd="0" presId="urn:microsoft.com/office/officeart/2005/8/layout/process3"/>
    <dgm:cxn modelId="{A04CF533-3A2C-4D8F-B55D-674F413E6DF4}" type="presOf" srcId="{8EA8B98B-5EE9-455F-8450-223B82D95337}" destId="{CBCF2DE6-6DAA-4E8C-AC35-1115CFE7B594}" srcOrd="1" destOrd="0" presId="urn:microsoft.com/office/officeart/2005/8/layout/process3"/>
    <dgm:cxn modelId="{C004F833-E58F-4848-B051-D58A3CB3FBF0}" type="presOf" srcId="{5559E66F-FB9A-442F-A7A5-1B2380B56143}" destId="{9D932377-AF50-442C-8038-87D573ACBD43}" srcOrd="0" destOrd="0" presId="urn:microsoft.com/office/officeart/2005/8/layout/process3"/>
    <dgm:cxn modelId="{3B2C3B39-FEF8-4B9D-8963-53171273014F}" srcId="{F4D7DE9E-BBF7-403B-B398-51FC3808DF02}" destId="{5559E66F-FB9A-442F-A7A5-1B2380B56143}" srcOrd="2" destOrd="0" parTransId="{68CC55D3-D0EB-445C-A357-76882C1FAB79}" sibTransId="{85176757-3038-4715-A3D4-1273E1D18103}"/>
    <dgm:cxn modelId="{E958113C-9A72-47CD-A035-0409C083A53C}" type="presOf" srcId="{F4D7DE9E-BBF7-403B-B398-51FC3808DF02}" destId="{40D8743D-4164-4271-B37D-8F30A7E3C8CA}" srcOrd="0" destOrd="0" presId="urn:microsoft.com/office/officeart/2005/8/layout/process3"/>
    <dgm:cxn modelId="{A020E560-E106-4677-9D43-41009D32A3EB}" type="presOf" srcId="{BEB8CAC1-CAF7-4B3B-AAD5-7BAE83C1C65F}" destId="{8321B7CB-07EF-46D3-BC21-F555280C6554}" srcOrd="1" destOrd="0" presId="urn:microsoft.com/office/officeart/2005/8/layout/process3"/>
    <dgm:cxn modelId="{19B86463-714B-4D59-A19C-6C177DB04FEF}" type="presOf" srcId="{85176757-3038-4715-A3D4-1273E1D18103}" destId="{9E92B212-8990-4E97-A65E-0F1561389BAC}" srcOrd="1" destOrd="0" presId="urn:microsoft.com/office/officeart/2005/8/layout/process3"/>
    <dgm:cxn modelId="{4D168464-1A4C-4410-8FC4-DC1E8A8020CE}" type="presOf" srcId="{71A1EC3E-7DA7-48D2-B7BB-46E7EE46A19E}" destId="{BBAB04A9-49BC-4D85-B36C-212BA6422CB4}" srcOrd="0" destOrd="0" presId="urn:microsoft.com/office/officeart/2005/8/layout/process3"/>
    <dgm:cxn modelId="{0DD71A4D-9B77-40F4-8771-6F61F532B981}" type="presOf" srcId="{AEF15231-27D4-476A-9A23-5AA0C7171280}" destId="{FC6B04D1-25B2-4DBB-A263-93C23071E131}" srcOrd="0" destOrd="0" presId="urn:microsoft.com/office/officeart/2005/8/layout/process3"/>
    <dgm:cxn modelId="{08A2D471-4A13-4E7D-A5DE-4BA5C5302C32}" srcId="{1B0C5D0B-5C16-4469-BD63-4E2B868516DF}" destId="{315A6E19-6017-4D65-B662-EB72C6C79AD0}" srcOrd="0" destOrd="0" parTransId="{CD4E77AE-F068-425B-BC5B-442DE365A748}" sibTransId="{6EFA84E0-CB19-4B4B-82E0-1C58AE119064}"/>
    <dgm:cxn modelId="{543CC49A-FE21-4501-830B-0D99BB642A44}" type="presOf" srcId="{71A1EC3E-7DA7-48D2-B7BB-46E7EE46A19E}" destId="{0656872E-B94F-4C62-9285-8527DCFCE934}" srcOrd="1" destOrd="0" presId="urn:microsoft.com/office/officeart/2005/8/layout/process3"/>
    <dgm:cxn modelId="{9BF2B39D-CFE6-408B-995F-984B30AC56AD}" type="presOf" srcId="{315A6E19-6017-4D65-B662-EB72C6C79AD0}" destId="{869A3C4E-1243-426A-9723-9C8CD1E26C19}" srcOrd="0" destOrd="0" presId="urn:microsoft.com/office/officeart/2005/8/layout/process3"/>
    <dgm:cxn modelId="{A224A7A0-38CE-49D0-8F2E-379FCBD2C9D0}" type="presOf" srcId="{B968DBFD-A4BB-43C5-836E-6C831BC7A0E6}" destId="{8D33A2C8-5E16-4E04-881A-67EA2E29EBD1}" srcOrd="0" destOrd="0" presId="urn:microsoft.com/office/officeart/2005/8/layout/process3"/>
    <dgm:cxn modelId="{449CEAA5-FAE6-4D46-B235-4EC914943C8D}" srcId="{BEB8CAC1-CAF7-4B3B-AAD5-7BAE83C1C65F}" destId="{AEF15231-27D4-476A-9A23-5AA0C7171280}" srcOrd="0" destOrd="0" parTransId="{96DC0E53-DF5C-4BE6-A975-67F1E033C3E6}" sibTransId="{BDEE2A0E-B444-495B-B5A0-4189BB0B4710}"/>
    <dgm:cxn modelId="{F4AC38B1-DED8-405A-802F-8787A6C334BD}" type="presOf" srcId="{85176757-3038-4715-A3D4-1273E1D18103}" destId="{DE463DBE-8F44-46F3-B94D-B4BB1F8788E5}" srcOrd="0" destOrd="0" presId="urn:microsoft.com/office/officeart/2005/8/layout/process3"/>
    <dgm:cxn modelId="{D4274DB4-9890-4CC6-A9D7-33759609175D}" type="presOf" srcId="{BEB8CAC1-CAF7-4B3B-AAD5-7BAE83C1C65F}" destId="{9C1E16E2-8096-41E3-97B6-2AC3A2FCDE7E}" srcOrd="0" destOrd="0" presId="urn:microsoft.com/office/officeart/2005/8/layout/process3"/>
    <dgm:cxn modelId="{D3AC76B5-9D6B-4C4F-80B0-D6B52F134171}" srcId="{F4D7DE9E-BBF7-403B-B398-51FC3808DF02}" destId="{1B0C5D0B-5C16-4469-BD63-4E2B868516DF}" srcOrd="1" destOrd="0" parTransId="{7DA6C4BD-F2BD-42EA-BF96-EEEB0DFB7C30}" sibTransId="{71A1EC3E-7DA7-48D2-B7BB-46E7EE46A19E}"/>
    <dgm:cxn modelId="{0A8316C9-0139-47DD-8E45-AC8DD6F00116}" type="presOf" srcId="{B968DBFD-A4BB-43C5-836E-6C831BC7A0E6}" destId="{7704AE3D-AD60-484F-BB21-787DEEE29F5F}" srcOrd="1" destOrd="0" presId="urn:microsoft.com/office/officeart/2005/8/layout/process3"/>
    <dgm:cxn modelId="{3367E3CD-A0F5-4065-8576-95C7C7611B13}" srcId="{F4D7DE9E-BBF7-403B-B398-51FC3808DF02}" destId="{BEB8CAC1-CAF7-4B3B-AAD5-7BAE83C1C65F}" srcOrd="3" destOrd="0" parTransId="{9B97B4EB-B99B-44C5-AF89-B6C2E5A65DC8}" sibTransId="{19D2BE66-C3F7-4448-843E-2E0B26578472}"/>
    <dgm:cxn modelId="{473BE1D7-5862-43B9-BCAF-9ADB05FE3039}" srcId="{F4D7DE9E-BBF7-403B-B398-51FC3808DF02}" destId="{8EA8B98B-5EE9-455F-8450-223B82D95337}" srcOrd="0" destOrd="0" parTransId="{A8073AFD-11BE-4576-B2A2-00152F0C8046}" sibTransId="{B968DBFD-A4BB-43C5-836E-6C831BC7A0E6}"/>
    <dgm:cxn modelId="{21D42BDA-C2E5-4233-853A-9A272FFE39A5}" type="presOf" srcId="{C37FE8B1-3459-49F1-8D41-9F1797447B3E}" destId="{65D248E6-63E8-4F57-9359-E01277169C5A}" srcOrd="0" destOrd="0" presId="urn:microsoft.com/office/officeart/2005/8/layout/process3"/>
    <dgm:cxn modelId="{535648F9-54AB-47C1-8C31-AE7C806C0185}" srcId="{8EA8B98B-5EE9-455F-8450-223B82D95337}" destId="{C37FE8B1-3459-49F1-8D41-9F1797447B3E}" srcOrd="0" destOrd="0" parTransId="{7773225E-89D5-4C9C-B3CD-B3A54ED06DCC}" sibTransId="{042D43C0-81B0-481E-B1C1-B0884704182C}"/>
    <dgm:cxn modelId="{4CF8DC7A-5D99-47AB-AD49-875D58100CE8}" type="presParOf" srcId="{40D8743D-4164-4271-B37D-8F30A7E3C8CA}" destId="{511175EF-7A16-4A65-9438-D350DD393A7B}" srcOrd="0" destOrd="0" presId="urn:microsoft.com/office/officeart/2005/8/layout/process3"/>
    <dgm:cxn modelId="{6A95CDA5-31FB-4297-8D1E-A8DCE8028CC2}" type="presParOf" srcId="{511175EF-7A16-4A65-9438-D350DD393A7B}" destId="{2CC8B42C-B02E-4411-817F-66D57598FCF2}" srcOrd="0" destOrd="0" presId="urn:microsoft.com/office/officeart/2005/8/layout/process3"/>
    <dgm:cxn modelId="{7E79C008-261C-417E-B3F3-30B7DD7819CD}" type="presParOf" srcId="{511175EF-7A16-4A65-9438-D350DD393A7B}" destId="{CBCF2DE6-6DAA-4E8C-AC35-1115CFE7B594}" srcOrd="1" destOrd="0" presId="urn:microsoft.com/office/officeart/2005/8/layout/process3"/>
    <dgm:cxn modelId="{92628525-CE77-4C4A-BE6F-F7C973088B83}" type="presParOf" srcId="{511175EF-7A16-4A65-9438-D350DD393A7B}" destId="{65D248E6-63E8-4F57-9359-E01277169C5A}" srcOrd="2" destOrd="0" presId="urn:microsoft.com/office/officeart/2005/8/layout/process3"/>
    <dgm:cxn modelId="{F8F11437-025D-4903-956A-70A6D7996B86}" type="presParOf" srcId="{40D8743D-4164-4271-B37D-8F30A7E3C8CA}" destId="{8D33A2C8-5E16-4E04-881A-67EA2E29EBD1}" srcOrd="1" destOrd="0" presId="urn:microsoft.com/office/officeart/2005/8/layout/process3"/>
    <dgm:cxn modelId="{DA711588-2F52-466F-90B9-56592DFE5A47}" type="presParOf" srcId="{8D33A2C8-5E16-4E04-881A-67EA2E29EBD1}" destId="{7704AE3D-AD60-484F-BB21-787DEEE29F5F}" srcOrd="0" destOrd="0" presId="urn:microsoft.com/office/officeart/2005/8/layout/process3"/>
    <dgm:cxn modelId="{B3C73988-5B3E-410E-924C-51FCF0EED2AC}" type="presParOf" srcId="{40D8743D-4164-4271-B37D-8F30A7E3C8CA}" destId="{FA779E47-34EE-460B-B10A-F0314AAE4EBD}" srcOrd="2" destOrd="0" presId="urn:microsoft.com/office/officeart/2005/8/layout/process3"/>
    <dgm:cxn modelId="{32E84854-EC78-4C07-AC8F-7ECD027A9189}" type="presParOf" srcId="{FA779E47-34EE-460B-B10A-F0314AAE4EBD}" destId="{68F9E259-8295-4093-A81B-BD05FB9F87E5}" srcOrd="0" destOrd="0" presId="urn:microsoft.com/office/officeart/2005/8/layout/process3"/>
    <dgm:cxn modelId="{BE082E41-ED6C-4F8A-8C7F-55C682EAAE8B}" type="presParOf" srcId="{FA779E47-34EE-460B-B10A-F0314AAE4EBD}" destId="{76E850D3-06A6-4146-885F-61B1414A88AD}" srcOrd="1" destOrd="0" presId="urn:microsoft.com/office/officeart/2005/8/layout/process3"/>
    <dgm:cxn modelId="{EED4340A-E97B-4B7F-892B-1F4D5FF97A89}" type="presParOf" srcId="{FA779E47-34EE-460B-B10A-F0314AAE4EBD}" destId="{869A3C4E-1243-426A-9723-9C8CD1E26C19}" srcOrd="2" destOrd="0" presId="urn:microsoft.com/office/officeart/2005/8/layout/process3"/>
    <dgm:cxn modelId="{6AEDCB4B-0150-4D64-93DE-D7F4042187EF}" type="presParOf" srcId="{40D8743D-4164-4271-B37D-8F30A7E3C8CA}" destId="{BBAB04A9-49BC-4D85-B36C-212BA6422CB4}" srcOrd="3" destOrd="0" presId="urn:microsoft.com/office/officeart/2005/8/layout/process3"/>
    <dgm:cxn modelId="{03478D20-65F7-47DA-991A-EAFC65C56CE0}" type="presParOf" srcId="{BBAB04A9-49BC-4D85-B36C-212BA6422CB4}" destId="{0656872E-B94F-4C62-9285-8527DCFCE934}" srcOrd="0" destOrd="0" presId="urn:microsoft.com/office/officeart/2005/8/layout/process3"/>
    <dgm:cxn modelId="{C56233F0-2AA0-401F-B9E7-BC864B783219}" type="presParOf" srcId="{40D8743D-4164-4271-B37D-8F30A7E3C8CA}" destId="{8000B77A-1C1E-4680-B999-9116AE26C649}" srcOrd="4" destOrd="0" presId="urn:microsoft.com/office/officeart/2005/8/layout/process3"/>
    <dgm:cxn modelId="{1E053744-08A9-44F2-B8E8-675CF04DFDA5}" type="presParOf" srcId="{8000B77A-1C1E-4680-B999-9116AE26C649}" destId="{9D932377-AF50-442C-8038-87D573ACBD43}" srcOrd="0" destOrd="0" presId="urn:microsoft.com/office/officeart/2005/8/layout/process3"/>
    <dgm:cxn modelId="{AE50E332-B87C-4F05-B410-A2F62551AE8B}" type="presParOf" srcId="{8000B77A-1C1E-4680-B999-9116AE26C649}" destId="{DAB89998-521F-4213-B30C-28CDC0233D04}" srcOrd="1" destOrd="0" presId="urn:microsoft.com/office/officeart/2005/8/layout/process3"/>
    <dgm:cxn modelId="{8A36D1CA-4AB5-4626-927D-20FB639ED573}" type="presParOf" srcId="{8000B77A-1C1E-4680-B999-9116AE26C649}" destId="{BC0B7935-9DEB-432A-974D-54414D29716D}" srcOrd="2" destOrd="0" presId="urn:microsoft.com/office/officeart/2005/8/layout/process3"/>
    <dgm:cxn modelId="{EFCBC9F1-8469-4BD3-9136-68DA9A75A052}" type="presParOf" srcId="{40D8743D-4164-4271-B37D-8F30A7E3C8CA}" destId="{DE463DBE-8F44-46F3-B94D-B4BB1F8788E5}" srcOrd="5" destOrd="0" presId="urn:microsoft.com/office/officeart/2005/8/layout/process3"/>
    <dgm:cxn modelId="{7B28CF7A-89A4-4E8C-B286-ED8845229DD4}" type="presParOf" srcId="{DE463DBE-8F44-46F3-B94D-B4BB1F8788E5}" destId="{9E92B212-8990-4E97-A65E-0F1561389BAC}" srcOrd="0" destOrd="0" presId="urn:microsoft.com/office/officeart/2005/8/layout/process3"/>
    <dgm:cxn modelId="{472710AD-2E34-4A5C-97FB-FA366813B52F}" type="presParOf" srcId="{40D8743D-4164-4271-B37D-8F30A7E3C8CA}" destId="{F464F713-284A-4B75-A40A-35BB5BCA8E1B}" srcOrd="6" destOrd="0" presId="urn:microsoft.com/office/officeart/2005/8/layout/process3"/>
    <dgm:cxn modelId="{1DF7C71D-6A00-462B-9CAC-111BF1881FA1}" type="presParOf" srcId="{F464F713-284A-4B75-A40A-35BB5BCA8E1B}" destId="{9C1E16E2-8096-41E3-97B6-2AC3A2FCDE7E}" srcOrd="0" destOrd="0" presId="urn:microsoft.com/office/officeart/2005/8/layout/process3"/>
    <dgm:cxn modelId="{57EEA7EE-1262-4032-9DB2-0671531AE908}" type="presParOf" srcId="{F464F713-284A-4B75-A40A-35BB5BCA8E1B}" destId="{8321B7CB-07EF-46D3-BC21-F555280C6554}" srcOrd="1" destOrd="0" presId="urn:microsoft.com/office/officeart/2005/8/layout/process3"/>
    <dgm:cxn modelId="{B06C75FE-E73E-42DD-8EC0-A54B19359023}" type="presParOf" srcId="{F464F713-284A-4B75-A40A-35BB5BCA8E1B}" destId="{FC6B04D1-25B2-4DBB-A263-93C23071E131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CF2DE6-6DAA-4E8C-AC35-1115CFE7B594}">
      <dsp:nvSpPr>
        <dsp:cNvPr id="0" name=""/>
        <dsp:cNvSpPr/>
      </dsp:nvSpPr>
      <dsp:spPr>
        <a:xfrm>
          <a:off x="1388" y="1275669"/>
          <a:ext cx="1745163" cy="864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Read</a:t>
          </a:r>
        </a:p>
      </dsp:txBody>
      <dsp:txXfrm>
        <a:off x="1388" y="1275669"/>
        <a:ext cx="1745163" cy="576000"/>
      </dsp:txXfrm>
    </dsp:sp>
    <dsp:sp modelId="{65D248E6-63E8-4F57-9359-E01277169C5A}">
      <dsp:nvSpPr>
        <dsp:cNvPr id="0" name=""/>
        <dsp:cNvSpPr/>
      </dsp:nvSpPr>
      <dsp:spPr>
        <a:xfrm>
          <a:off x="358831" y="1851669"/>
          <a:ext cx="1745163" cy="1224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Read an expression from user</a:t>
          </a:r>
        </a:p>
      </dsp:txBody>
      <dsp:txXfrm>
        <a:off x="394681" y="1887519"/>
        <a:ext cx="1673463" cy="1152300"/>
      </dsp:txXfrm>
    </dsp:sp>
    <dsp:sp modelId="{8D33A2C8-5E16-4E04-881A-67EA2E29EBD1}">
      <dsp:nvSpPr>
        <dsp:cNvPr id="0" name=""/>
        <dsp:cNvSpPr/>
      </dsp:nvSpPr>
      <dsp:spPr>
        <a:xfrm>
          <a:off x="2011112" y="1346421"/>
          <a:ext cx="560868" cy="4344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2011112" y="1433320"/>
        <a:ext cx="430520" cy="260697"/>
      </dsp:txXfrm>
    </dsp:sp>
    <dsp:sp modelId="{76E850D3-06A6-4146-885F-61B1414A88AD}">
      <dsp:nvSpPr>
        <dsp:cNvPr id="0" name=""/>
        <dsp:cNvSpPr/>
      </dsp:nvSpPr>
      <dsp:spPr>
        <a:xfrm>
          <a:off x="2804794" y="1275669"/>
          <a:ext cx="1745163" cy="864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Eval</a:t>
          </a:r>
        </a:p>
      </dsp:txBody>
      <dsp:txXfrm>
        <a:off x="2804794" y="1275669"/>
        <a:ext cx="1745163" cy="576000"/>
      </dsp:txXfrm>
    </dsp:sp>
    <dsp:sp modelId="{869A3C4E-1243-426A-9723-9C8CD1E26C19}">
      <dsp:nvSpPr>
        <dsp:cNvPr id="0" name=""/>
        <dsp:cNvSpPr/>
      </dsp:nvSpPr>
      <dsp:spPr>
        <a:xfrm>
          <a:off x="3162237" y="1851669"/>
          <a:ext cx="1745163" cy="1224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Evaluate the expression</a:t>
          </a:r>
        </a:p>
      </dsp:txBody>
      <dsp:txXfrm>
        <a:off x="3198087" y="1887519"/>
        <a:ext cx="1673463" cy="1152300"/>
      </dsp:txXfrm>
    </dsp:sp>
    <dsp:sp modelId="{BBAB04A9-49BC-4D85-B36C-212BA6422CB4}">
      <dsp:nvSpPr>
        <dsp:cNvPr id="0" name=""/>
        <dsp:cNvSpPr/>
      </dsp:nvSpPr>
      <dsp:spPr>
        <a:xfrm>
          <a:off x="4814517" y="1346421"/>
          <a:ext cx="560868" cy="4344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4814517" y="1433320"/>
        <a:ext cx="430520" cy="260697"/>
      </dsp:txXfrm>
    </dsp:sp>
    <dsp:sp modelId="{DAB89998-521F-4213-B30C-28CDC0233D04}">
      <dsp:nvSpPr>
        <dsp:cNvPr id="0" name=""/>
        <dsp:cNvSpPr/>
      </dsp:nvSpPr>
      <dsp:spPr>
        <a:xfrm>
          <a:off x="5608199" y="1275669"/>
          <a:ext cx="1745163" cy="864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Print</a:t>
          </a:r>
        </a:p>
      </dsp:txBody>
      <dsp:txXfrm>
        <a:off x="5608199" y="1275669"/>
        <a:ext cx="1745163" cy="576000"/>
      </dsp:txXfrm>
    </dsp:sp>
    <dsp:sp modelId="{BC0B7935-9DEB-432A-974D-54414D29716D}">
      <dsp:nvSpPr>
        <dsp:cNvPr id="0" name=""/>
        <dsp:cNvSpPr/>
      </dsp:nvSpPr>
      <dsp:spPr>
        <a:xfrm>
          <a:off x="5965642" y="1851669"/>
          <a:ext cx="1745163" cy="1224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Output onto screen</a:t>
          </a:r>
        </a:p>
      </dsp:txBody>
      <dsp:txXfrm>
        <a:off x="6001492" y="1887519"/>
        <a:ext cx="1673463" cy="1152300"/>
      </dsp:txXfrm>
    </dsp:sp>
    <dsp:sp modelId="{DE463DBE-8F44-46F3-B94D-B4BB1F8788E5}">
      <dsp:nvSpPr>
        <dsp:cNvPr id="0" name=""/>
        <dsp:cNvSpPr/>
      </dsp:nvSpPr>
      <dsp:spPr>
        <a:xfrm>
          <a:off x="7617923" y="1346421"/>
          <a:ext cx="560868" cy="4344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7617923" y="1433320"/>
        <a:ext cx="430520" cy="260697"/>
      </dsp:txXfrm>
    </dsp:sp>
    <dsp:sp modelId="{8321B7CB-07EF-46D3-BC21-F555280C6554}">
      <dsp:nvSpPr>
        <dsp:cNvPr id="0" name=""/>
        <dsp:cNvSpPr/>
      </dsp:nvSpPr>
      <dsp:spPr>
        <a:xfrm>
          <a:off x="8411604" y="1275669"/>
          <a:ext cx="1745163" cy="864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Loop</a:t>
          </a:r>
        </a:p>
      </dsp:txBody>
      <dsp:txXfrm>
        <a:off x="8411604" y="1275669"/>
        <a:ext cx="1745163" cy="576000"/>
      </dsp:txXfrm>
    </dsp:sp>
    <dsp:sp modelId="{FC6B04D1-25B2-4DBB-A263-93C23071E131}">
      <dsp:nvSpPr>
        <dsp:cNvPr id="0" name=""/>
        <dsp:cNvSpPr/>
      </dsp:nvSpPr>
      <dsp:spPr>
        <a:xfrm>
          <a:off x="8769047" y="1851669"/>
          <a:ext cx="1745163" cy="1224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Start all over again</a:t>
          </a:r>
        </a:p>
      </dsp:txBody>
      <dsp:txXfrm>
        <a:off x="8804897" y="1887519"/>
        <a:ext cx="1673463" cy="1152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DEB7C-24CD-4E6E-9EA7-90B083A0F7A2}" type="datetimeFigureOut">
              <a:rPr lang="en-US" smtClean="0"/>
              <a:t>8/31/2024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92C319-C6E6-427D-A8F0-F501A6E480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791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27FD6-ADCF-6744-F87A-E3CF50879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AEAC5-6176-114F-D511-1CB013805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F6B4-C89B-98EE-7AF8-CCE6D9EF7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1EE34-901C-4D73-84C6-12A735EDA833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DD390-1B40-293A-9D90-4A1F97847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A101E-9A65-8F30-68B0-1315B0E98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45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E5970-6640-022A-49DC-C8ACE01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816ED-B9E2-E2C6-EB2E-F4BAA365A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299CDB-2856-FFA0-4845-765C3D5E6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BA09A-C926-44DD-9B09-37EA71E519A6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C1DAC-145E-0F0D-B461-F7E20096C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BFC1E-0FA5-C70F-CCA2-4AF07478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475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940FFB-3D90-711C-459A-9D8EC29C04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3648E-C6E9-D484-C56F-E4EC3916F2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5C898-34A2-878D-38B6-31293CE70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FD0A3-6CEC-4377-8CDC-F0059AD93DA8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CBCAB-93F6-DE3A-73B5-366C8B6EB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A8968-5860-F751-29E6-F8412F92D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87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73503-D792-67C5-51DC-E2E246C6E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0D2A3-1CB9-60C3-0EC8-362421BDC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19D12-CC85-DD37-8B3C-F0ED775D9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9CA2C-DAE1-4F83-BCCC-7825AE4F5D46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CF9D5-90DC-D325-B318-8DA43FCD9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AD143-E93A-4159-B876-43BB7C2EB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76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80708-9733-7D7E-6B6C-1540B3A1D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4389B-8E78-1049-5C94-7BFA5F6B9A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EAB67-50A5-D9F1-8BC7-38D3591C8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39D80-EC2A-4020-970F-0451884B9541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19A6F-B8B2-ED58-DCC9-4BE527A91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2E04A-6490-3EF0-DB3F-75BBDFF93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62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3D5A0-38B4-E65F-F0DF-C5B1AB304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20497-070E-6D10-108A-558F50B479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811067-EB86-1800-ECEB-8B696F45CB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D41844-1DF6-D49B-3190-758EB2FF1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30A7-0938-4C4F-AC07-6718D52A833C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A465E7-94D3-E497-D589-9801807AD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4B3A7-20A8-3F16-328C-96C732916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24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14BDB-FED3-A3AF-B409-1027716F6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EE4EC7-5274-09CA-1065-A2450FAEB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2C2A74-787F-356D-B6F0-7393A05BC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C5A0BD-88E7-EF6D-C329-DC55F94EBC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38F2C4-87CF-A77D-717F-0C2DEE8809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E1EB13-70C6-2ED6-BDBF-0B50D4653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5984-0E8D-4571-826B-EABAD4A43BE6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974018-5BDE-0C6B-BCB0-FED448E5C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AC56E0-6715-186F-9957-DA46F9FDC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265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CDE40-EE23-99F1-E331-7A4132490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ACABA2-E0D6-F96A-1554-CF9251BC1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FFB8-4F8A-4087-A395-03D031FD6D77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C659D-98AD-DD3A-2A41-C52721269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6949CB-F4F3-C7C2-B901-7C0C40C55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2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784B8B-CDAF-B40B-022C-31EA64F56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FFF21-8670-44C5-A58A-D8DA2D844A29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FB498E-452D-33D1-1D77-9D9CB0221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760973-D2FD-AC2F-ED94-88250766D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05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6E4D0-B3A7-F46B-65CA-FE5E8B54D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D03DB-B3F2-3E52-68F6-A5C387C49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86DF4-1E98-C933-BC17-8DAEB74FA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2E0E77-E4CB-3D9A-2844-394DEDEC7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2D32E-9360-4B37-87A3-DDFBFEFC4301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4DA741-76FE-0544-5E4D-FFE2E81E4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0D2EB-B596-8FE1-38E3-6923B42F4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828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AAED1-2A95-7459-3B20-2E14B11F3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B91C59-D9BF-5E8B-7313-44FBC58E42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5A992E-A851-574A-DC28-514A079990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6B43A-D59D-B3A5-7B99-611E8B084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737B8-AD0B-4B05-8B2B-DD30DC194F12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010A0-FC17-A3E8-F241-E67F3490C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133F5-F31D-FF4B-9EE6-6CFAB6525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32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3E3EBD-DFF2-0633-CE5A-DCE3E737C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3C230D-BC41-297A-0B45-A91545E3B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F5DFC-2232-A660-C0F0-01F03484C9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7B4EF-EF5C-4E84-BA85-C77F186C6A7B}" type="datetime1">
              <a:rPr lang="en-US" smtClean="0"/>
              <a:t>8/31/2024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6ABDD-3312-2CF1-4F86-E7DA57D647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F8A9B-96C5-8387-5041-7BAD353863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9BC20-0C62-4CF0-8071-88BB0AB1AB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974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nu.org/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C55A0-88BF-CCE4-85F8-F958D634A3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 Black" panose="020B0A04020102020204" pitchFamily="34" charset="0"/>
              </a:rPr>
              <a:t>Welcome to MS PowerPoint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D705B-EE6A-ABB8-686C-5E19FAE0FE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Name: Hamza Shahid</a:t>
            </a:r>
          </a:p>
          <a:p>
            <a:r>
              <a:rPr lang="en-US" dirty="0"/>
              <a:t>Roll# 24K-0869</a:t>
            </a:r>
          </a:p>
          <a:p>
            <a:r>
              <a:rPr lang="en-US" dirty="0"/>
              <a:t>Task: ICT Manual 2 Lab Task 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795AEF-5CFE-5405-DB82-EF6BFEAC6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8694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47B10-6117-AA0F-BF1B-8DBB82E60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 Black" panose="020B0A040201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7D467-FF51-2BEC-7585-4547BD8B0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strike="noStrike" spc="-1" dirty="0">
                <a:solidFill>
                  <a:srgbClr val="3465A4"/>
                </a:solidFill>
                <a:latin typeface="Arial"/>
              </a:rPr>
              <a:t>Easy to present anything</a:t>
            </a:r>
          </a:p>
          <a:p>
            <a:r>
              <a:rPr lang="en-US" sz="2800" b="0" strike="noStrike" spc="-1" dirty="0">
                <a:solidFill>
                  <a:srgbClr val="3465A4"/>
                </a:solidFill>
                <a:latin typeface="Arial"/>
              </a:rPr>
              <a:t>Made by a reliable company (Microsoft)</a:t>
            </a:r>
          </a:p>
          <a:p>
            <a:r>
              <a:rPr lang="en-US" sz="2800" b="0" strike="noStrike" spc="-1" dirty="0">
                <a:solidFill>
                  <a:srgbClr val="3465A4"/>
                </a:solidFill>
                <a:latin typeface="Arial"/>
              </a:rPr>
              <a:t>It is widely used everywhere around the world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9B2C66-6D90-170B-FF53-14FC76036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15897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81859-882E-993F-F730-713887FE6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latin typeface="Arial Black" panose="020B0A04020102020204" pitchFamily="34" charset="0"/>
              </a:rPr>
              <a:t>Our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5BA7B-CE5C-3EA1-2FC5-57F288B828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592BA4-0502-3231-8C90-EF6BB91C24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42F03A-3A14-56F1-3AAF-AF2CCF68A2F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838200" y="1585717"/>
            <a:ext cx="4768860" cy="2286000"/>
          </a:xfrm>
          <a:prstGeom prst="rect">
            <a:avLst/>
          </a:prstGeom>
          <a:ln w="0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02D8F0-F16B-38B3-EFB9-CB4650144B15}"/>
              </a:ext>
            </a:extLst>
          </p:cNvPr>
          <p:cNvPicPr/>
          <p:nvPr/>
        </p:nvPicPr>
        <p:blipFill>
          <a:blip r:embed="rId3"/>
          <a:srcRect l="15004" r="1411"/>
          <a:stretch/>
        </p:blipFill>
        <p:spPr>
          <a:xfrm>
            <a:off x="5759460" y="1585717"/>
            <a:ext cx="5727690" cy="4667187"/>
          </a:xfrm>
          <a:prstGeom prst="rect">
            <a:avLst/>
          </a:prstGeom>
          <a:ln w="0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2B26E1-50EB-B2EB-FA9E-2F57D56E7AE7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838200" y="3938825"/>
            <a:ext cx="2261580" cy="2286000"/>
          </a:xfrm>
          <a:prstGeom prst="rect">
            <a:avLst/>
          </a:prstGeom>
          <a:ln w="0"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E93747-3ED1-DC37-409D-452E8EAEBC88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3258540" y="3966903"/>
            <a:ext cx="2367570" cy="2286001"/>
          </a:xfrm>
          <a:prstGeom prst="rect">
            <a:avLst/>
          </a:prstGeom>
          <a:ln w="0">
            <a:noFill/>
          </a:ln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A571AF0-DDC3-21F6-7886-67C41C886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5191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C8EBE-3703-2CBC-E299-8B3A80827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rial Black" panose="020B0A04020102020204" pitchFamily="34" charset="0"/>
              </a:rPr>
              <a:t>REPL (Read-Eval-Print-Loop)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CEB4167-0102-CA46-7D8F-509B27A2D2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737927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44535-9553-F658-C8B1-8D757E05E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74986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900ED-008F-EFE5-5B03-B8245B807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Arial Black" panose="020B0A04020102020204" pitchFamily="34" charset="0"/>
              </a:rPr>
              <a:t>Resources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3A45A8-CD97-F7B8-C021-F4B12E122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9C9088-7C14-EAB7-BBE7-D991E07B3E7D}"/>
              </a:ext>
            </a:extLst>
          </p:cNvPr>
          <p:cNvSpPr txBox="1"/>
          <p:nvPr/>
        </p:nvSpPr>
        <p:spPr>
          <a:xfrm>
            <a:off x="2292440" y="2395469"/>
            <a:ext cx="81652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hlinkClick r:id="rId2"/>
              </a:rPr>
              <a:t>Visit Microsoft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53141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B6FD3-3405-578D-3DC3-9D131CA96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Ways Windows is Better Than Linux </a:t>
            </a:r>
            <a:r>
              <a:rPr lang="en-US" sz="2000" dirty="0"/>
              <a:t>(April Fools)</a:t>
            </a:r>
            <a:endParaRPr lang="en-US" dirty="0"/>
          </a:p>
        </p:txBody>
      </p:sp>
      <p:pic>
        <p:nvPicPr>
          <p:cNvPr id="5" name="5 Ways Windows is Better Than Linux [72zEL9iSIXo]">
            <a:hlinkClick r:id="" action="ppaction://media"/>
            <a:extLst>
              <a:ext uri="{FF2B5EF4-FFF2-40B4-BE49-F238E27FC236}">
                <a16:creationId xmlns:a16="http://schemas.microsoft.com/office/drawing/2014/main" id="{73987F9B-2276-AF91-DD90-C7A0B5F90B8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5888" cy="435133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967FE8-9F89-595C-0B04-5C91236AB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467754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57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85</Words>
  <Application>Microsoft Office PowerPoint</Application>
  <PresentationFormat>Widescreen</PresentationFormat>
  <Paragraphs>27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Office Theme</vt:lpstr>
      <vt:lpstr>Welcome to MS PowerPoint</vt:lpstr>
      <vt:lpstr>Introduction</vt:lpstr>
      <vt:lpstr>Our Team</vt:lpstr>
      <vt:lpstr>REPL (Read-Eval-Print-Loop)</vt:lpstr>
      <vt:lpstr>Resources</vt:lpstr>
      <vt:lpstr>5 Ways Windows is Better Than Linux (April Fools)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</dc:creator>
  <cp:lastModifiedBy>Bob</cp:lastModifiedBy>
  <cp:revision>17</cp:revision>
  <dcterms:created xsi:type="dcterms:W3CDTF">2024-09-01T00:54:00Z</dcterms:created>
  <dcterms:modified xsi:type="dcterms:W3CDTF">2024-09-01T01:39:41Z</dcterms:modified>
</cp:coreProperties>
</file>

<file path=docProps/thumbnail.jpeg>
</file>